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316" r:id="rId3"/>
    <p:sldId id="281" r:id="rId4"/>
    <p:sldId id="282" r:id="rId5"/>
    <p:sldId id="307" r:id="rId6"/>
    <p:sldId id="291" r:id="rId7"/>
    <p:sldId id="309" r:id="rId8"/>
    <p:sldId id="310" r:id="rId9"/>
    <p:sldId id="311" r:id="rId10"/>
    <p:sldId id="312" r:id="rId11"/>
    <p:sldId id="313" r:id="rId12"/>
    <p:sldId id="295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75" d="100"/>
          <a:sy n="75" d="100"/>
        </p:scale>
        <p:origin x="48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31800" marR="0" indent="-406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1pPr>
      <a:lvl2pPr marL="431800" marR="0" indent="762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2pPr>
      <a:lvl3pPr marL="431800" marR="0" indent="5588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3pPr>
      <a:lvl4pPr marL="431800" marR="0" indent="1041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4pPr>
      <a:lvl5pPr marL="431800" marR="0" indent="14986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5pPr>
      <a:lvl6pPr marL="431800" marR="0" indent="19558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6pPr>
      <a:lvl7pPr marL="431800" marR="0" indent="24130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7pPr>
      <a:lvl8pPr marL="431800" marR="0" indent="28702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8pPr>
      <a:lvl9pPr marL="431800" marR="0" indent="3327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85;p13"/>
          <p:cNvSpPr txBox="1"/>
          <p:nvPr/>
        </p:nvSpPr>
        <p:spPr>
          <a:xfrm>
            <a:off x="1234763" y="2749038"/>
            <a:ext cx="8448650" cy="205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6500"/>
            </a:pPr>
            <a:r>
              <a:t>“UX설계 보고서</a:t>
            </a:r>
          </a:p>
          <a:p>
            <a:pPr>
              <a:defRPr sz="4800"/>
            </a:pPr>
            <a:r>
              <a:t>(가구 쇼핑몰 웹사이트 제작)</a:t>
            </a:r>
            <a:r>
              <a:rPr sz="6500"/>
              <a:t>”</a:t>
            </a:r>
          </a:p>
        </p:txBody>
      </p:sp>
      <p:sp>
        <p:nvSpPr>
          <p:cNvPr id="24" name="Google Shape;86;p13"/>
          <p:cNvSpPr txBox="1"/>
          <p:nvPr/>
        </p:nvSpPr>
        <p:spPr>
          <a:xfrm>
            <a:off x="1207610" y="5801540"/>
            <a:ext cx="3547252" cy="823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4800"/>
            </a:lvl1pPr>
          </a:lstStyle>
          <a:p>
            <a:r>
              <a:t>10조 김지현</a:t>
            </a:r>
          </a:p>
        </p:txBody>
      </p:sp>
      <p:pic>
        <p:nvPicPr>
          <p:cNvPr id="25" name="Google Shape;87;p13" descr="Google Shape;87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314285" y="6722582"/>
            <a:ext cx="3342858" cy="3657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oogle Shape;88;p13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" name="Google Shape;523;p36" descr="Google Shape;523;p36"/>
          <p:cNvPicPr>
            <a:picLocks noChangeAspect="1"/>
          </p:cNvPicPr>
          <p:nvPr/>
        </p:nvPicPr>
        <p:blipFill>
          <a:blip r:embed="rId3">
            <a:extLst/>
          </a:blip>
          <a:srcRect r="20752"/>
          <a:stretch>
            <a:fillRect/>
          </a:stretch>
        </p:blipFill>
        <p:spPr>
          <a:xfrm>
            <a:off x="10044062" y="1469697"/>
            <a:ext cx="8243938" cy="6241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최종 시안 디자인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비회원 로그인 디자인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65" y="2611748"/>
            <a:ext cx="8569072" cy="59715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611749"/>
            <a:ext cx="8567606" cy="59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404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최종 시안 디자인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 디자인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1" y="2280061"/>
            <a:ext cx="7933192" cy="6937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482" y="1135903"/>
            <a:ext cx="4612212" cy="84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651;p46" descr="Google Shape;651;p46"/>
          <p:cNvPicPr>
            <a:picLocks noChangeAspect="1"/>
          </p:cNvPicPr>
          <p:nvPr/>
        </p:nvPicPr>
        <p:blipFill>
          <a:blip r:embed="rId2">
            <a:extLst/>
          </a:blip>
          <a:srcRect r="12089"/>
          <a:stretch>
            <a:fillRect/>
          </a:stretch>
        </p:blipFill>
        <p:spPr>
          <a:xfrm>
            <a:off x="9142856" y="2932641"/>
            <a:ext cx="9145144" cy="624165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Google Shape;652;p46"/>
          <p:cNvSpPr txBox="1"/>
          <p:nvPr/>
        </p:nvSpPr>
        <p:spPr>
          <a:xfrm>
            <a:off x="1401673" y="3543215"/>
            <a:ext cx="9766674" cy="1368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300"/>
            </a:lvl1pPr>
          </a:lstStyle>
          <a:p>
            <a:r>
              <a:t>감사합니다!</a:t>
            </a:r>
          </a:p>
        </p:txBody>
      </p:sp>
      <p:pic>
        <p:nvPicPr>
          <p:cNvPr id="729" name="Google Shape;654;p46" descr="Google Shape;654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9639751" y="1933219"/>
            <a:ext cx="3342857" cy="36572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Google Shape;655;p46"/>
          <p:cNvSpPr txBox="1"/>
          <p:nvPr/>
        </p:nvSpPr>
        <p:spPr>
          <a:xfrm>
            <a:off x="13237438" y="1643085"/>
            <a:ext cx="6837961" cy="43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200"/>
            </a:lvl1pPr>
          </a:lstStyle>
          <a:p>
            <a:r>
              <a:t>가구쇼핑몰 데스크톱용  웹사이트 제작</a:t>
            </a:r>
          </a:p>
        </p:txBody>
      </p:sp>
      <p:sp>
        <p:nvSpPr>
          <p:cNvPr id="731" name="Google Shape;656;p46"/>
          <p:cNvSpPr txBox="1"/>
          <p:nvPr/>
        </p:nvSpPr>
        <p:spPr>
          <a:xfrm>
            <a:off x="1467306" y="8410857"/>
            <a:ext cx="4480657" cy="4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500"/>
            </a:lvl1pPr>
          </a:lstStyle>
          <a:p>
            <a:r>
              <a:t>10조 김지현</a:t>
            </a:r>
          </a:p>
        </p:txBody>
      </p:sp>
      <p:sp>
        <p:nvSpPr>
          <p:cNvPr id="732" name="Google Shape;657;p4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6;p3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6" name="그룹 1002"/>
          <p:cNvGrpSpPr/>
          <p:nvPr/>
        </p:nvGrpSpPr>
        <p:grpSpPr>
          <a:xfrm>
            <a:off x="2215702" y="1849281"/>
            <a:ext cx="4997820" cy="2850449"/>
            <a:chOff x="1024211" y="1849281"/>
            <a:chExt cx="4997820" cy="2850449"/>
          </a:xfrm>
        </p:grpSpPr>
        <p:sp>
          <p:nvSpPr>
            <p:cNvPr id="7" name="Object 8"/>
            <p:cNvSpPr txBox="1"/>
            <p:nvPr/>
          </p:nvSpPr>
          <p:spPr>
            <a:xfrm>
              <a:off x="1024211" y="1849281"/>
              <a:ext cx="3944578" cy="28504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700" kern="0" spc="1400" dirty="0" smtClean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8" name="그룹 1003"/>
            <p:cNvGrpSpPr/>
            <p:nvPr/>
          </p:nvGrpSpPr>
          <p:grpSpPr>
            <a:xfrm>
              <a:off x="1024211" y="1939530"/>
              <a:ext cx="4997820" cy="42685"/>
              <a:chOff x="1024211" y="1939530"/>
              <a:chExt cx="4997820" cy="426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1939530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9" name="Object 12"/>
            <p:cNvSpPr txBox="1"/>
            <p:nvPr/>
          </p:nvSpPr>
          <p:spPr>
            <a:xfrm>
              <a:off x="1993460" y="2248261"/>
              <a:ext cx="402857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800" kern="0" spc="-100" dirty="0" err="1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비주얼</a:t>
              </a:r>
              <a:r>
                <a:rPr lang="ko-KR" altLang="en-US" sz="1800" kern="0" spc="-100" dirty="0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 </a:t>
              </a:r>
              <a:r>
                <a:rPr lang="ko-KR" altLang="en-US" sz="1800" kern="0" spc="-100" dirty="0" err="1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무드보드</a:t>
              </a:r>
              <a:endParaRPr lang="en-US" dirty="0"/>
            </a:p>
          </p:txBody>
        </p:sp>
      </p:grpSp>
      <p:grpSp>
        <p:nvGrpSpPr>
          <p:cNvPr id="11" name="그룹 1004"/>
          <p:cNvGrpSpPr/>
          <p:nvPr/>
        </p:nvGrpSpPr>
        <p:grpSpPr>
          <a:xfrm>
            <a:off x="2215702" y="4080794"/>
            <a:ext cx="4997820" cy="2850449"/>
            <a:chOff x="1024211" y="4080794"/>
            <a:chExt cx="4997820" cy="2850449"/>
          </a:xfrm>
        </p:grpSpPr>
        <p:sp>
          <p:nvSpPr>
            <p:cNvPr id="12" name="Object 15"/>
            <p:cNvSpPr txBox="1"/>
            <p:nvPr/>
          </p:nvSpPr>
          <p:spPr>
            <a:xfrm>
              <a:off x="1024211" y="4080794"/>
              <a:ext cx="3944578" cy="28504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700" kern="0" spc="1400" dirty="0" smtClean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3" name="그룹 1005"/>
            <p:cNvGrpSpPr/>
            <p:nvPr/>
          </p:nvGrpSpPr>
          <p:grpSpPr>
            <a:xfrm>
              <a:off x="1024211" y="4171043"/>
              <a:ext cx="4997820" cy="42685"/>
              <a:chOff x="1024211" y="4171043"/>
              <a:chExt cx="4997820" cy="42685"/>
            </a:xfrm>
          </p:grpSpPr>
          <p:pic>
            <p:nvPicPr>
              <p:cNvPr id="16" name="Object 1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4171043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14" name="Object 19"/>
            <p:cNvSpPr txBox="1"/>
            <p:nvPr/>
          </p:nvSpPr>
          <p:spPr>
            <a:xfrm>
              <a:off x="1993460" y="4479774"/>
              <a:ext cx="402857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800" kern="0" spc="-100" dirty="0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스타일 가이드</a:t>
              </a:r>
              <a:endParaRPr lang="en-US" dirty="0"/>
            </a:p>
          </p:txBody>
        </p:sp>
        <p:sp>
          <p:nvSpPr>
            <p:cNvPr id="15" name="Object 19"/>
            <p:cNvSpPr txBox="1"/>
            <p:nvPr/>
          </p:nvSpPr>
          <p:spPr>
            <a:xfrm>
              <a:off x="1993460" y="4841313"/>
              <a:ext cx="4028571" cy="12911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kern="0" spc="-100" dirty="0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메인 폰트</a:t>
              </a:r>
              <a:endParaRPr lang="en-US" altLang="ko-KR" sz="1800" kern="0" spc="-100" dirty="0" smtClean="0">
                <a:solidFill>
                  <a:srgbClr val="3C3C3C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spc="-100" dirty="0" smtClean="0">
                  <a:solidFill>
                    <a:srgbClr val="3C3C3C"/>
                  </a:solidFill>
                  <a:latin typeface="S-Core Dream 3 Light" pitchFamily="34" charset="0"/>
                </a:rPr>
                <a:t>메인 컬러</a:t>
              </a:r>
              <a:endParaRPr lang="en-US" altLang="ko-KR" sz="1800" spc="-100" dirty="0" smtClean="0">
                <a:solidFill>
                  <a:srgbClr val="3C3C3C"/>
                </a:solidFill>
                <a:latin typeface="S-Core Dream 3 Light" pitchFamily="34" charset="0"/>
              </a:endParaRPr>
            </a:p>
            <a:p>
              <a:pPr marL="285750" indent="-2857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spc="-100" dirty="0" smtClean="0">
                  <a:solidFill>
                    <a:srgbClr val="3C3C3C"/>
                  </a:solidFill>
                  <a:latin typeface="S-Core Dream 3 Light" pitchFamily="34" charset="0"/>
                </a:rPr>
                <a:t>주요 여백</a:t>
              </a:r>
              <a:endParaRPr lang="en-US" altLang="ko-KR" sz="1800" spc="-100" dirty="0" smtClean="0">
                <a:solidFill>
                  <a:srgbClr val="3C3C3C"/>
                </a:solidFill>
                <a:latin typeface="S-Core Dream 3 Light" pitchFamily="34" charset="0"/>
              </a:endParaRPr>
            </a:p>
          </p:txBody>
        </p:sp>
      </p:grpSp>
      <p:grpSp>
        <p:nvGrpSpPr>
          <p:cNvPr id="17" name="그룹 1006"/>
          <p:cNvGrpSpPr/>
          <p:nvPr/>
        </p:nvGrpSpPr>
        <p:grpSpPr>
          <a:xfrm>
            <a:off x="2215702" y="6312307"/>
            <a:ext cx="4997820" cy="2850449"/>
            <a:chOff x="1024211" y="6312307"/>
            <a:chExt cx="4997820" cy="2850449"/>
          </a:xfrm>
        </p:grpSpPr>
        <p:sp>
          <p:nvSpPr>
            <p:cNvPr id="18" name="Object 22"/>
            <p:cNvSpPr txBox="1"/>
            <p:nvPr/>
          </p:nvSpPr>
          <p:spPr>
            <a:xfrm>
              <a:off x="1024211" y="6312307"/>
              <a:ext cx="3944578" cy="28504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700" kern="0" spc="1400" dirty="0" smtClean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9" name="그룹 1007"/>
            <p:cNvGrpSpPr/>
            <p:nvPr/>
          </p:nvGrpSpPr>
          <p:grpSpPr>
            <a:xfrm>
              <a:off x="1024211" y="6402557"/>
              <a:ext cx="4997820" cy="42685"/>
              <a:chOff x="1024211" y="6402557"/>
              <a:chExt cx="4997820" cy="42685"/>
            </a:xfrm>
          </p:grpSpPr>
          <p:pic>
            <p:nvPicPr>
              <p:cNvPr id="21" name="Object 2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6402557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20" name="Object 26"/>
            <p:cNvSpPr txBox="1"/>
            <p:nvPr/>
          </p:nvSpPr>
          <p:spPr>
            <a:xfrm>
              <a:off x="1993460" y="6711288"/>
              <a:ext cx="402857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800" kern="0" spc="-100" dirty="0" smtClean="0">
                  <a:solidFill>
                    <a:srgbClr val="3C3C3C"/>
                  </a:solidFill>
                  <a:latin typeface="S-Core Dream 3 Light" pitchFamily="34" charset="0"/>
                  <a:cs typeface="S-Core Dream 3 Light" pitchFamily="34" charset="0"/>
                </a:rPr>
                <a:t>최종 시안 디자인</a:t>
              </a:r>
              <a:endParaRPr lang="en-US" dirty="0"/>
            </a:p>
          </p:txBody>
        </p:sp>
      </p:grpSp>
      <p:sp>
        <p:nvSpPr>
          <p:cNvPr id="22" name="Object 63"/>
          <p:cNvSpPr txBox="1"/>
          <p:nvPr/>
        </p:nvSpPr>
        <p:spPr>
          <a:xfrm>
            <a:off x="1005164" y="893729"/>
            <a:ext cx="93779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/>
              <a:t>목차</a:t>
            </a:r>
            <a:endParaRPr lang="en-US" sz="2800" dirty="0"/>
          </a:p>
        </p:txBody>
      </p:sp>
      <p:pic>
        <p:nvPicPr>
          <p:cNvPr id="23" name="Google Shape;84;p13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62" y="2274818"/>
            <a:ext cx="8243938" cy="5502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441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3;p36" descr="Google Shape;523;p36"/>
          <p:cNvPicPr>
            <a:picLocks noChangeAspect="1"/>
          </p:cNvPicPr>
          <p:nvPr/>
        </p:nvPicPr>
        <p:blipFill>
          <a:blip r:embed="rId2">
            <a:extLst/>
          </a:blip>
          <a:srcRect r="20752"/>
          <a:stretch>
            <a:fillRect/>
          </a:stretch>
        </p:blipFill>
        <p:spPr>
          <a:xfrm>
            <a:off x="10044062" y="1469697"/>
            <a:ext cx="8243938" cy="6241649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Google Shape;524;p36"/>
          <p:cNvSpPr txBox="1"/>
          <p:nvPr/>
        </p:nvSpPr>
        <p:spPr>
          <a:xfrm>
            <a:off x="674423" y="4085575"/>
            <a:ext cx="9095151" cy="100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6000"/>
            </a:pPr>
            <a:r>
              <a:rPr dirty="0"/>
              <a:t>“</a:t>
            </a:r>
            <a:r>
              <a:rPr dirty="0" err="1"/>
              <a:t>비주얼</a:t>
            </a:r>
            <a:r>
              <a:rPr dirty="0"/>
              <a:t> </a:t>
            </a:r>
            <a:r>
              <a:rPr dirty="0" err="1"/>
              <a:t>무드보드</a:t>
            </a:r>
            <a:r>
              <a:rPr dirty="0"/>
              <a:t>”</a:t>
            </a:r>
          </a:p>
        </p:txBody>
      </p:sp>
      <p:pic>
        <p:nvPicPr>
          <p:cNvPr id="526" name="Google Shape;525;p36" descr="Google Shape;525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908711" y="5142617"/>
            <a:ext cx="8249802" cy="144013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526;p3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61;p38"/>
          <p:cNvSpPr txBox="1"/>
          <p:nvPr/>
        </p:nvSpPr>
        <p:spPr>
          <a:xfrm>
            <a:off x="4560011" y="911150"/>
            <a:ext cx="9165693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t>비주얼 무드보드</a:t>
            </a:r>
          </a:p>
        </p:txBody>
      </p:sp>
      <p:sp>
        <p:nvSpPr>
          <p:cNvPr id="530" name="Google Shape;562;p38"/>
          <p:cNvSpPr txBox="1"/>
          <p:nvPr/>
        </p:nvSpPr>
        <p:spPr>
          <a:xfrm>
            <a:off x="4560011" y="1491712"/>
            <a:ext cx="9165693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solidFill>
                  <a:srgbClr val="656565"/>
                </a:solidFill>
              </a:defRPr>
            </a:pPr>
            <a:r>
              <a:t>키워드 – Modern, Black &amp; White, Cozy, Simple</a:t>
            </a:r>
          </a:p>
        </p:txBody>
      </p:sp>
      <p:sp>
        <p:nvSpPr>
          <p:cNvPr id="531" name="Google Shape;565;p38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53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148" y="1861003"/>
            <a:ext cx="12651417" cy="764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24;p36"/>
          <p:cNvSpPr txBox="1"/>
          <p:nvPr/>
        </p:nvSpPr>
        <p:spPr>
          <a:xfrm>
            <a:off x="486036" y="4085575"/>
            <a:ext cx="9095151" cy="100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6000"/>
            </a:pPr>
            <a:r>
              <a:rPr dirty="0" smtClean="0"/>
              <a:t>“</a:t>
            </a:r>
            <a:r>
              <a:rPr lang="ko-KR" altLang="en-US" dirty="0" smtClean="0"/>
              <a:t>스타일 가이드</a:t>
            </a:r>
            <a:r>
              <a:rPr dirty="0" smtClean="0"/>
              <a:t>”</a:t>
            </a:r>
            <a:endParaRPr dirty="0"/>
          </a:p>
        </p:txBody>
      </p:sp>
      <p:pic>
        <p:nvPicPr>
          <p:cNvPr id="536" name="Google Shape;525;p36" descr="Google Shape;525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908711" y="5142617"/>
            <a:ext cx="8249802" cy="144013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Google Shape;526;p3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6" name="Google Shape;523;p36" descr="Google Shape;523;p36"/>
          <p:cNvPicPr>
            <a:picLocks noChangeAspect="1"/>
          </p:cNvPicPr>
          <p:nvPr/>
        </p:nvPicPr>
        <p:blipFill>
          <a:blip r:embed="rId3">
            <a:extLst/>
          </a:blip>
          <a:srcRect r="20752"/>
          <a:stretch>
            <a:fillRect/>
          </a:stretch>
        </p:blipFill>
        <p:spPr>
          <a:xfrm>
            <a:off x="10044062" y="1469697"/>
            <a:ext cx="8243938" cy="6241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1993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다이아몬드 4"/>
          <p:cNvSpPr/>
          <p:nvPr/>
        </p:nvSpPr>
        <p:spPr>
          <a:xfrm>
            <a:off x="6843047" y="4475100"/>
            <a:ext cx="1972492" cy="1972492"/>
          </a:xfrm>
          <a:prstGeom prst="diamond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Google Shape;366;p30"/>
          <p:cNvSpPr txBox="1"/>
          <p:nvPr/>
        </p:nvSpPr>
        <p:spPr>
          <a:xfrm>
            <a:off x="7026123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t>스타일 가이드</a:t>
            </a:r>
          </a:p>
        </p:txBody>
      </p:sp>
      <p:sp>
        <p:nvSpPr>
          <p:cNvPr id="682" name="Google Shape;367;p30"/>
          <p:cNvSpPr txBox="1"/>
          <p:nvPr/>
        </p:nvSpPr>
        <p:spPr>
          <a:xfrm>
            <a:off x="7979767" y="1491713"/>
            <a:ext cx="2326180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solidFill>
                  <a:srgbClr val="656565"/>
                </a:solidFill>
              </a:defRPr>
            </a:pPr>
            <a:r>
              <a:t>메인, 서브 페이지</a:t>
            </a:r>
          </a:p>
        </p:txBody>
      </p:sp>
      <p:sp>
        <p:nvSpPr>
          <p:cNvPr id="683" name="TextBox 1"/>
          <p:cNvSpPr txBox="1"/>
          <p:nvPr/>
        </p:nvSpPr>
        <p:spPr>
          <a:xfrm>
            <a:off x="1796141" y="2495005"/>
            <a:ext cx="151028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r>
              <a:t>메인폰트</a:t>
            </a:r>
          </a:p>
        </p:txBody>
      </p:sp>
      <p:sp>
        <p:nvSpPr>
          <p:cNvPr id="684" name="TextBox 14"/>
          <p:cNvSpPr txBox="1"/>
          <p:nvPr/>
        </p:nvSpPr>
        <p:spPr>
          <a:xfrm>
            <a:off x="8275504" y="2495005"/>
            <a:ext cx="151028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r>
              <a:t>메인컬러</a:t>
            </a:r>
          </a:p>
        </p:txBody>
      </p:sp>
      <p:sp>
        <p:nvSpPr>
          <p:cNvPr id="685" name="TextBox 15"/>
          <p:cNvSpPr txBox="1"/>
          <p:nvPr/>
        </p:nvSpPr>
        <p:spPr>
          <a:xfrm>
            <a:off x="14102129" y="2495005"/>
            <a:ext cx="151028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r>
              <a:t>주요여백</a:t>
            </a:r>
          </a:p>
        </p:txBody>
      </p:sp>
      <p:pic>
        <p:nvPicPr>
          <p:cNvPr id="68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24" y="3772113"/>
            <a:ext cx="5999312" cy="3712907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다이아몬드 21"/>
          <p:cNvSpPr/>
          <p:nvPr/>
        </p:nvSpPr>
        <p:spPr>
          <a:xfrm>
            <a:off x="8071466" y="4475100"/>
            <a:ext cx="1972492" cy="1972492"/>
          </a:xfrm>
          <a:prstGeom prst="diamond">
            <a:avLst/>
          </a:prstGeom>
          <a:solidFill>
            <a:srgbClr val="6765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8" name="다이아몬드 22"/>
          <p:cNvSpPr/>
          <p:nvPr/>
        </p:nvSpPr>
        <p:spPr>
          <a:xfrm>
            <a:off x="9233055" y="4475100"/>
            <a:ext cx="1972492" cy="1972492"/>
          </a:xfrm>
          <a:prstGeom prst="diamond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Google Shape;367;p30"/>
          <p:cNvSpPr txBox="1"/>
          <p:nvPr/>
        </p:nvSpPr>
        <p:spPr>
          <a:xfrm>
            <a:off x="9506146" y="6621377"/>
            <a:ext cx="1451708" cy="35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800">
                <a:solidFill>
                  <a:srgbClr val="656565"/>
                </a:solidFill>
              </a:defRPr>
            </a:lvl1pPr>
          </a:lstStyle>
          <a:p>
            <a:r>
              <a:t>#FFFFFF</a:t>
            </a:r>
          </a:p>
        </p:txBody>
      </p:sp>
      <p:sp>
        <p:nvSpPr>
          <p:cNvPr id="690" name="Google Shape;367;p30"/>
          <p:cNvSpPr txBox="1"/>
          <p:nvPr/>
        </p:nvSpPr>
        <p:spPr>
          <a:xfrm>
            <a:off x="8331857" y="6595977"/>
            <a:ext cx="1451708" cy="35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800">
                <a:solidFill>
                  <a:srgbClr val="656565"/>
                </a:solidFill>
              </a:defRPr>
            </a:lvl1pPr>
          </a:lstStyle>
          <a:p>
            <a:r>
              <a:t>#676565</a:t>
            </a:r>
          </a:p>
        </p:txBody>
      </p:sp>
      <p:sp>
        <p:nvSpPr>
          <p:cNvPr id="691" name="Google Shape;367;p30"/>
          <p:cNvSpPr txBox="1"/>
          <p:nvPr/>
        </p:nvSpPr>
        <p:spPr>
          <a:xfrm>
            <a:off x="7103438" y="6595977"/>
            <a:ext cx="1451708" cy="35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800">
                <a:solidFill>
                  <a:srgbClr val="656565"/>
                </a:solidFill>
              </a:defRPr>
            </a:lvl1pPr>
          </a:lstStyle>
          <a:p>
            <a:r>
              <a:t>#000000</a:t>
            </a:r>
          </a:p>
        </p:txBody>
      </p:sp>
      <p:pic>
        <p:nvPicPr>
          <p:cNvPr id="692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99" y="3121276"/>
            <a:ext cx="5211360" cy="6652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460010" y="9601234"/>
            <a:ext cx="556142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95" name="직선 화살표 연결선 37"/>
          <p:cNvSpPr/>
          <p:nvPr/>
        </p:nvSpPr>
        <p:spPr>
          <a:xfrm flipV="1">
            <a:off x="13017501" y="5774471"/>
            <a:ext cx="3898898" cy="14210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TextBox 39"/>
          <p:cNvSpPr txBox="1"/>
          <p:nvPr/>
        </p:nvSpPr>
        <p:spPr>
          <a:xfrm>
            <a:off x="14378365" y="5409569"/>
            <a:ext cx="12681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rPr dirty="0" smtClean="0"/>
              <a:t>1</a:t>
            </a:r>
            <a:r>
              <a:rPr lang="en-US" dirty="0" smtClean="0"/>
              <a:t>440</a:t>
            </a:r>
            <a:r>
              <a:rPr dirty="0" smtClean="0"/>
              <a:t>px</a:t>
            </a:r>
            <a:endParaRPr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2598400" y="3133976"/>
            <a:ext cx="0" cy="39408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39"/>
          <p:cNvSpPr txBox="1"/>
          <p:nvPr/>
        </p:nvSpPr>
        <p:spPr>
          <a:xfrm>
            <a:off x="11616028" y="3177129"/>
            <a:ext cx="126812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rPr sz="1400" dirty="0" smtClean="0"/>
              <a:t>1</a:t>
            </a:r>
            <a:r>
              <a:rPr lang="en-US" sz="1400" dirty="0" smtClean="0"/>
              <a:t>47</a:t>
            </a:r>
            <a:r>
              <a:rPr sz="1400" dirty="0" smtClean="0"/>
              <a:t>px</a:t>
            </a:r>
            <a:endParaRPr sz="14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2674600" y="9248775"/>
            <a:ext cx="0" cy="5251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9"/>
          <p:cNvSpPr txBox="1"/>
          <p:nvPr/>
        </p:nvSpPr>
        <p:spPr>
          <a:xfrm>
            <a:off x="11729738" y="9357450"/>
            <a:ext cx="126812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rPr lang="en-US" sz="1400" dirty="0" smtClean="0"/>
              <a:t>200</a:t>
            </a:r>
            <a:r>
              <a:rPr sz="1400" dirty="0" smtClean="0"/>
              <a:t>px</a:t>
            </a:r>
            <a:endParaRPr sz="14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24;p36"/>
          <p:cNvSpPr txBox="1"/>
          <p:nvPr/>
        </p:nvSpPr>
        <p:spPr>
          <a:xfrm>
            <a:off x="486036" y="4085575"/>
            <a:ext cx="9095151" cy="100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6000"/>
            </a:pPr>
            <a:r>
              <a:rPr dirty="0" smtClean="0"/>
              <a:t>“</a:t>
            </a:r>
            <a:r>
              <a:rPr lang="ko-KR" altLang="en-US" dirty="0" smtClean="0"/>
              <a:t>최종 시안 디자인</a:t>
            </a:r>
            <a:r>
              <a:rPr dirty="0" smtClean="0"/>
              <a:t>”</a:t>
            </a:r>
            <a:endParaRPr dirty="0"/>
          </a:p>
        </p:txBody>
      </p:sp>
      <p:pic>
        <p:nvPicPr>
          <p:cNvPr id="536" name="Google Shape;525;p36" descr="Google Shape;525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908711" y="5142617"/>
            <a:ext cx="8249802" cy="144013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Google Shape;526;p3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6" name="Google Shape;523;p36" descr="Google Shape;523;p36"/>
          <p:cNvPicPr>
            <a:picLocks noChangeAspect="1"/>
          </p:cNvPicPr>
          <p:nvPr/>
        </p:nvPicPr>
        <p:blipFill>
          <a:blip r:embed="rId3">
            <a:extLst/>
          </a:blip>
          <a:srcRect r="20752"/>
          <a:stretch>
            <a:fillRect/>
          </a:stretch>
        </p:blipFill>
        <p:spPr>
          <a:xfrm>
            <a:off x="10044062" y="1469697"/>
            <a:ext cx="8243938" cy="6241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43020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최종 시안 디자인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err="1" smtClean="0"/>
              <a:t>메인화면</a:t>
            </a:r>
            <a:r>
              <a:rPr lang="ko-KR" altLang="en-US" dirty="0" smtClean="0"/>
              <a:t> 디자인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44" y="2233034"/>
            <a:ext cx="5561932" cy="7100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44" y="2233034"/>
            <a:ext cx="5561932" cy="71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203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최종 시안 디자인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카테고리 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세부 카테고리 디자인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62" y="2233034"/>
            <a:ext cx="5407495" cy="7100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20" y="2233034"/>
            <a:ext cx="4805180" cy="71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49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129</Words>
  <Application>Microsoft Office PowerPoint</Application>
  <PresentationFormat>사용자 지정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Bebas</vt:lpstr>
      <vt:lpstr>S-Core Dream 3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젼</dc:creator>
  <cp:lastModifiedBy>MS</cp:lastModifiedBy>
  <cp:revision>17</cp:revision>
  <dcterms:modified xsi:type="dcterms:W3CDTF">2022-06-10T08:48:00Z</dcterms:modified>
</cp:coreProperties>
</file>